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</p:sldIdLst>
  <p:sldSz cx="12192000" cy="6858000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zef Borončo" userId="cdcf049568c10628" providerId="LiveId" clId="{E8664A05-1632-469A-8072-D3E8B771BCAE}"/>
    <pc:docChg chg="modSld">
      <pc:chgData name="Jozef Borončo" userId="cdcf049568c10628" providerId="LiveId" clId="{E8664A05-1632-469A-8072-D3E8B771BCAE}" dt="2026-08-23T12:10:36.883" v="16" actId="20577"/>
      <pc:docMkLst>
        <pc:docMk/>
      </pc:docMkLst>
      <pc:sldChg chg="modSp mod">
        <pc:chgData name="Jozef Borončo" userId="cdcf049568c10628" providerId="LiveId" clId="{E8664A05-1632-469A-8072-D3E8B771BCAE}" dt="2026-08-23T12:10:36.883" v="16" actId="20577"/>
        <pc:sldMkLst>
          <pc:docMk/>
          <pc:sldMk cId="1936601020" sldId="256"/>
        </pc:sldMkLst>
        <pc:spChg chg="mod">
          <ac:chgData name="Jozef Borončo" userId="cdcf049568c10628" providerId="LiveId" clId="{E8664A05-1632-469A-8072-D3E8B771BCAE}" dt="2026-08-23T11:28:13.886" v="3" actId="20577"/>
          <ac:spMkLst>
            <pc:docMk/>
            <pc:sldMk cId="1936601020" sldId="256"/>
            <ac:spMk id="3" creationId="{6F5A2480-C7B2-1DF9-23A2-5574A785EA90}"/>
          </ac:spMkLst>
        </pc:spChg>
        <pc:spChg chg="mod">
          <ac:chgData name="Jozef Borončo" userId="cdcf049568c10628" providerId="LiveId" clId="{E8664A05-1632-469A-8072-D3E8B771BCAE}" dt="2026-08-23T12:10:36.883" v="16" actId="20577"/>
          <ac:spMkLst>
            <pc:docMk/>
            <pc:sldMk cId="1936601020" sldId="256"/>
            <ac:spMk id="11" creationId="{71F36210-A7FF-02ED-F02C-A9092FE6DF9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75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567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0200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137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5983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886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99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86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641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683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43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210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6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453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63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32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03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8CD53D-AA79-A4E8-756A-AB0AB36D239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138615" y="425920"/>
            <a:ext cx="4942703" cy="1419225"/>
          </a:xfrm>
        </p:spPr>
        <p:txBody>
          <a:bodyPr>
            <a:normAutofit fontScale="90000"/>
          </a:bodyPr>
          <a:lstStyle/>
          <a:p>
            <a:pPr marL="504190">
              <a:tabLst>
                <a:tab pos="1323975" algn="l"/>
              </a:tabLst>
            </a:pPr>
            <a:r>
              <a:rPr lang="sk-SK" sz="22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SLOVENSKÝ ZVӒZ CHOVATEĽOV</a:t>
            </a:r>
            <a:r>
              <a:rPr lang="sk-SK" sz="220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sk-SK" sz="220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k-SK" sz="220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sk-SK" sz="22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Základná organizácia Jamník</a:t>
            </a:r>
            <a:br>
              <a:rPr lang="sk-SK" sz="220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k-SK" sz="22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Oblastný výbor LIPTOV</a:t>
            </a:r>
            <a:br>
              <a:rPr lang="sk-SK" sz="22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sk-SK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sk-SK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5A2480-C7B2-1DF9-23A2-5574A785EA9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484760" y="2001076"/>
            <a:ext cx="7767638" cy="1419225"/>
          </a:xfrm>
        </p:spPr>
        <p:txBody>
          <a:bodyPr>
            <a:normAutofit/>
          </a:bodyPr>
          <a:lstStyle/>
          <a:p>
            <a:pPr indent="0" algn="ctr">
              <a:buNone/>
            </a:pPr>
            <a:r>
              <a:rPr lang="sk-SK" sz="18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USPORIADA </a:t>
            </a:r>
            <a:endParaRPr lang="sk-S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sk-SK" b="1" dirty="0">
                <a:solidFill>
                  <a:srgbClr val="C00000"/>
                </a:solidFill>
                <a:latin typeface="Comic Sans MS" panose="030F0702030302020204" pitchFamily="66" charset="0"/>
                <a:ea typeface="Times New Roman" panose="02020603050405020304" pitchFamily="18" charset="0"/>
              </a:rPr>
              <a:t>31</a:t>
            </a:r>
            <a:r>
              <a:rPr lang="sk-SK" sz="1800" b="1" dirty="0">
                <a:solidFill>
                  <a:srgbClr val="C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.OBLASTNÚ  VÝSTAVU ZVIERAT</a:t>
            </a:r>
            <a:endParaRPr lang="sk-S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sk-SK" sz="1800" b="1" dirty="0">
                <a:solidFill>
                  <a:srgbClr val="00B0F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17.VÝSTAVU KLUBU MEKLENBURSKÝCH STRAKÁČOV</a:t>
            </a:r>
            <a:endParaRPr lang="sk-SK" sz="1800" dirty="0">
              <a:solidFill>
                <a:srgbClr val="00B0F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k-SK" dirty="0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5DAB73D1-9F97-C884-F979-BE17D4938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448" y="331515"/>
            <a:ext cx="899795" cy="11239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" name="Obrázok 7" descr="erb_jamnik">
            <a:extLst>
              <a:ext uri="{FF2B5EF4-FFF2-40B4-BE49-F238E27FC236}">
                <a16:creationId xmlns:a16="http://schemas.microsoft.com/office/drawing/2014/main" id="{7B041176-E236-8E88-680E-4C443072E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581" y="331515"/>
            <a:ext cx="1034415" cy="1036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ok 8" descr="Opis fotky nie je k dispozícii.">
            <a:extLst>
              <a:ext uri="{FF2B5EF4-FFF2-40B4-BE49-F238E27FC236}">
                <a16:creationId xmlns:a16="http://schemas.microsoft.com/office/drawing/2014/main" id="{C916791E-4BC0-8EB3-546C-9DF65AC48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726" y="3268901"/>
            <a:ext cx="4288917" cy="252641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prstMaterial="dkEdge"/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71F36210-A7FF-02ED-F02C-A9092FE6DF97}"/>
              </a:ext>
            </a:extLst>
          </p:cNvPr>
          <p:cNvSpPr txBox="1"/>
          <p:nvPr/>
        </p:nvSpPr>
        <p:spPr>
          <a:xfrm>
            <a:off x="6630816" y="5394145"/>
            <a:ext cx="6104238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sk-SK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/>
            <a:r>
              <a:rPr lang="sk-SK" sz="18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Otvorené pre verejnosť : </a:t>
            </a:r>
            <a:endParaRPr lang="sk-SK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/>
            <a:r>
              <a:rPr lang="sk-SK" sz="18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3.10.2026:  13 00-18 00</a:t>
            </a:r>
            <a:endParaRPr lang="sk-SK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ctr"/>
            <a:r>
              <a:rPr lang="sk-SK" sz="1800" b="1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4.10.2026:  8 00-12 00</a:t>
            </a:r>
            <a:endParaRPr lang="sk-SK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Obrázok 11" descr="Výsledok vyhľadávania obrázkov pre dopyt hydina">
            <a:extLst>
              <a:ext uri="{FF2B5EF4-FFF2-40B4-BE49-F238E27FC236}">
                <a16:creationId xmlns:a16="http://schemas.microsoft.com/office/drawing/2014/main" id="{1DE385E3-610B-8D7A-AA7E-5555E0BE3C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121" y="3429000"/>
            <a:ext cx="1412875" cy="13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ázok 12" descr="Výsledok vyhľadávania obrázkov pre dopyt vodna hydina">
            <a:extLst>
              <a:ext uri="{FF2B5EF4-FFF2-40B4-BE49-F238E27FC236}">
                <a16:creationId xmlns:a16="http://schemas.microsoft.com/office/drawing/2014/main" id="{CCAC7A42-8D88-3F89-195A-F3FB83D15B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60" y="5394145"/>
            <a:ext cx="1704975" cy="1282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58A9CD9C-5FE9-89EF-E1AA-BA6780F4F7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71" y="3657600"/>
            <a:ext cx="10795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BlokTextu 14">
            <a:extLst>
              <a:ext uri="{FF2B5EF4-FFF2-40B4-BE49-F238E27FC236}">
                <a16:creationId xmlns:a16="http://schemas.microsoft.com/office/drawing/2014/main" id="{CA363C0D-5C29-6A6C-C1CA-B9B1796C4859}"/>
              </a:ext>
            </a:extLst>
          </p:cNvPr>
          <p:cNvSpPr txBox="1"/>
          <p:nvPr/>
        </p:nvSpPr>
        <p:spPr>
          <a:xfrm>
            <a:off x="4260469" y="6357756"/>
            <a:ext cx="3445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Miesto konania areál ZO Jamník</a:t>
            </a:r>
          </a:p>
        </p:txBody>
      </p:sp>
    </p:spTree>
    <p:extLst>
      <p:ext uri="{BB962C8B-B14F-4D97-AF65-F5344CB8AC3E}">
        <p14:creationId xmlns:p14="http://schemas.microsoft.com/office/powerpoint/2010/main" val="1936601020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</TotalTime>
  <Words>46</Words>
  <Application>Microsoft Office PowerPoint</Application>
  <PresentationFormat>Širokouhlá</PresentationFormat>
  <Paragraphs>9</Paragraphs>
  <Slides>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7" baseType="lpstr">
      <vt:lpstr>Arial</vt:lpstr>
      <vt:lpstr>Comic Sans MS</vt:lpstr>
      <vt:lpstr>Times New Roman</vt:lpstr>
      <vt:lpstr>Trebuchet MS</vt:lpstr>
      <vt:lpstr>Wingdings 3</vt:lpstr>
      <vt:lpstr>Fazeta</vt:lpstr>
      <vt:lpstr>SLOVENSKÝ ZVӒZ CHOVATEĽOV       Základná organizácia Jamník         Oblastný výbor LIPTOV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SLOVENSKÝ ZVӒZ CHOVATEĽOV       Základná organizácia Jamník         Oblastný výbor LIPTOV  </dc:title>
  <dc:creator>Jozef Borončo</dc:creator>
  <cp:lastModifiedBy>Jozef Borončo</cp:lastModifiedBy>
  <cp:revision>3</cp:revision>
  <cp:lastPrinted>2022-09-01T18:54:57Z</cp:lastPrinted>
  <dcterms:created xsi:type="dcterms:W3CDTF">2022-09-01T18:24:50Z</dcterms:created>
  <dcterms:modified xsi:type="dcterms:W3CDTF">2026-08-23T12:10:48Z</dcterms:modified>
</cp:coreProperties>
</file>